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5633" autoAdjust="0"/>
    <p:restoredTop sz="94711" autoAdjust="0"/>
  </p:normalViewPr>
  <p:slideViewPr>
    <p:cSldViewPr snapToGrid="0" snapToObjects="1">
      <p:cViewPr varScale="1">
        <p:scale>
          <a:sx n="126" d="100"/>
          <a:sy n="126" d="100"/>
        </p:scale>
        <p:origin x="293" y="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Here</a:t>
            </a:r>
            <a:r>
              <a:rPr lang="en-US" baseline="0" dirty="0"/>
              <a:t> is a note</a:t>
            </a:r>
          </a:p>
          <a:p>
            <a:endParaRPr lang="en-US" baseline="0" dirty="0"/>
          </a:p>
          <a:p>
            <a:r>
              <a:rPr lang="en-US" baseline="0" dirty="0"/>
              <a:t>With another paragraph.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3191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</a:t>
            </a:r>
            <a:r>
              <a:rPr lang="en-US" baseline="0" dirty="0"/>
              <a:t> speaker note on </a:t>
            </a:r>
            <a:r>
              <a:rPr lang="en-US" baseline="0"/>
              <a:t>this slide too.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69000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A71DEB90-13BF-4305-9101-685D76747C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284" r="1" b="1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Presentation 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072043"/>
            <a:ext cx="10058400" cy="1282707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Presentation Subtitle</a:t>
            </a:r>
          </a:p>
        </p:txBody>
      </p:sp>
    </p:spTree>
    <p:extLst>
      <p:ext uri="{BB962C8B-B14F-4D97-AF65-F5344CB8AC3E}">
        <p14:creationId xmlns:p14="http://schemas.microsoft.com/office/powerpoint/2010/main" val="3926690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9588DA8-065E-4F6F-8EFD-43104AB2E0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C4285719-470E-454C-AF62-8323075F1F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D9FE4EF-C4D8-49A0-B2FF-81D8DB7D8A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4" y="1410082"/>
            <a:ext cx="6858000" cy="4037836"/>
          </a:xfrm>
          <a:prstGeom prst="rect">
            <a:avLst/>
          </a:prstGeom>
          <a:gradFill>
            <a:gsLst>
              <a:gs pos="8000">
                <a:srgbClr val="000000"/>
              </a:gs>
              <a:gs pos="100000">
                <a:schemeClr val="accent1">
                  <a:lumMod val="75000"/>
                </a:schemeClr>
              </a:gs>
            </a:gsLst>
            <a:lin ang="3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300840D-0A0B-4512-BACA-B439D5B9C5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85" y="1420219"/>
            <a:ext cx="6857999" cy="4037839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alpha val="46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2B78728-A580-49A7-84F9-6EF6F583AD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767923" y="3588085"/>
            <a:ext cx="2501979" cy="4037841"/>
          </a:xfrm>
          <a:prstGeom prst="rect">
            <a:avLst/>
          </a:prstGeom>
          <a:gradFill>
            <a:gsLst>
              <a:gs pos="2000">
                <a:schemeClr val="accent1">
                  <a:alpha val="29000"/>
                </a:schemeClr>
              </a:gs>
              <a:gs pos="100000">
                <a:srgbClr val="000000">
                  <a:alpha val="30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38FAA1A1-D861-433F-88FA-1E9D6FD31D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0635413">
            <a:off x="-501737" y="969718"/>
            <a:ext cx="3900357" cy="4178958"/>
          </a:xfrm>
          <a:custGeom>
            <a:avLst/>
            <a:gdLst>
              <a:gd name="connsiteX0" fmla="*/ 2432225 w 3900357"/>
              <a:gd name="connsiteY0" fmla="*/ 93939 h 4178958"/>
              <a:gd name="connsiteX1" fmla="*/ 3900357 w 3900357"/>
              <a:gd name="connsiteY1" fmla="*/ 2089479 h 4178958"/>
              <a:gd name="connsiteX2" fmla="*/ 1810878 w 3900357"/>
              <a:gd name="connsiteY2" fmla="*/ 4178958 h 4178958"/>
              <a:gd name="connsiteX3" fmla="*/ 78249 w 3900357"/>
              <a:gd name="connsiteY3" fmla="*/ 3257727 h 4178958"/>
              <a:gd name="connsiteX4" fmla="*/ 0 w 3900357"/>
              <a:gd name="connsiteY4" fmla="*/ 3128923 h 4178958"/>
              <a:gd name="connsiteX5" fmla="*/ 831324 w 3900357"/>
              <a:gd name="connsiteY5" fmla="*/ 244281 h 4178958"/>
              <a:gd name="connsiteX6" fmla="*/ 997559 w 3900357"/>
              <a:gd name="connsiteY6" fmla="*/ 164202 h 4178958"/>
              <a:gd name="connsiteX7" fmla="*/ 1810878 w 3900357"/>
              <a:gd name="connsiteY7" fmla="*/ 0 h 4178958"/>
              <a:gd name="connsiteX8" fmla="*/ 2432225 w 3900357"/>
              <a:gd name="connsiteY8" fmla="*/ 93939 h 4178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900357" h="4178958">
                <a:moveTo>
                  <a:pt x="2432225" y="93939"/>
                </a:moveTo>
                <a:cubicBezTo>
                  <a:pt x="3282786" y="358491"/>
                  <a:pt x="3900357" y="1151865"/>
                  <a:pt x="3900357" y="2089479"/>
                </a:cubicBezTo>
                <a:cubicBezTo>
                  <a:pt x="3900357" y="3243466"/>
                  <a:pt x="2964865" y="4178958"/>
                  <a:pt x="1810878" y="4178958"/>
                </a:cubicBezTo>
                <a:cubicBezTo>
                  <a:pt x="1089636" y="4178958"/>
                  <a:pt x="453744" y="3813531"/>
                  <a:pt x="78249" y="3257727"/>
                </a:cubicBezTo>
                <a:lnTo>
                  <a:pt x="0" y="3128923"/>
                </a:lnTo>
                <a:lnTo>
                  <a:pt x="831324" y="244281"/>
                </a:lnTo>
                <a:lnTo>
                  <a:pt x="997559" y="164202"/>
                </a:lnTo>
                <a:cubicBezTo>
                  <a:pt x="1247540" y="58468"/>
                  <a:pt x="1522381" y="0"/>
                  <a:pt x="1810878" y="0"/>
                </a:cubicBezTo>
                <a:cubicBezTo>
                  <a:pt x="2027251" y="0"/>
                  <a:pt x="2235942" y="32888"/>
                  <a:pt x="2432225" y="93939"/>
                </a:cubicBezTo>
                <a:close/>
              </a:path>
            </a:pathLst>
          </a:custGeom>
          <a:gradFill>
            <a:gsLst>
              <a:gs pos="29000">
                <a:srgbClr val="000000">
                  <a:alpha val="0"/>
                </a:srgbClr>
              </a:gs>
              <a:gs pos="100000">
                <a:schemeClr val="accent1">
                  <a:alpha val="43000"/>
                </a:scheme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8D71EDA1-87BF-4D5D-AB79-F346FD1927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1410093" y="1399943"/>
            <a:ext cx="6858003" cy="4037835"/>
          </a:xfrm>
          <a:prstGeom prst="rect">
            <a:avLst/>
          </a:prstGeom>
          <a:gradFill>
            <a:gsLst>
              <a:gs pos="0">
                <a:srgbClr val="000000">
                  <a:alpha val="0"/>
                </a:srgbClr>
              </a:gs>
              <a:gs pos="99000">
                <a:schemeClr val="accent1">
                  <a:lumMod val="60000"/>
                  <a:lumOff val="40000"/>
                  <a:alpha val="11000"/>
                </a:schemeClr>
              </a:gs>
            </a:gsLst>
            <a:lin ang="7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6722" y="586855"/>
            <a:ext cx="3201366" cy="3387497"/>
          </a:xfrm>
        </p:spPr>
        <p:txBody>
          <a:bodyPr anchor="b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Slide 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10259" y="649480"/>
            <a:ext cx="6555347" cy="5546047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/>
              <a:t>Hello, world.</a:t>
            </a:r>
          </a:p>
        </p:txBody>
      </p:sp>
    </p:spTree>
    <p:extLst>
      <p:ext uri="{BB962C8B-B14F-4D97-AF65-F5344CB8AC3E}">
        <p14:creationId xmlns:p14="http://schemas.microsoft.com/office/powerpoint/2010/main" val="5727074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14824" y="735106"/>
            <a:ext cx="10053763" cy="2928470"/>
          </a:xfrm>
        </p:spPr>
        <p:txBody>
          <a:bodyPr vert="horz" lIns="91440" tIns="45720" rIns="91440" bIns="45720" rtlCol="0" anchor="b">
            <a:normAutofit/>
          </a:bodyPr>
          <a:lstStyle/>
          <a:p>
            <a:pPr defTabSz="914400">
              <a:lnSpc>
                <a:spcPct val="90000"/>
              </a:lnSpc>
            </a:pPr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Section header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50682" y="4870824"/>
            <a:ext cx="10005951" cy="145825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ts val="1000"/>
              </a:spcBef>
            </a:pPr>
            <a:r>
              <a:rPr lang="en-US" sz="24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Some explanatory text</a:t>
            </a:r>
          </a:p>
        </p:txBody>
      </p:sp>
    </p:spTree>
    <p:extLst>
      <p:ext uri="{BB962C8B-B14F-4D97-AF65-F5344CB8AC3E}">
        <p14:creationId xmlns:p14="http://schemas.microsoft.com/office/powerpoint/2010/main" val="39967815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C608BEB-860E-4094-8511-78603564A75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059050" cy="6858000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838200" y="1412488"/>
            <a:ext cx="2899189" cy="4363844"/>
          </a:xfrm>
        </p:spPr>
        <p:txBody>
          <a:bodyPr anchor="t"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Slide Title for Two-Content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4380855" y="1412489"/>
            <a:ext cx="3427283" cy="4363844"/>
          </a:xfrm>
        </p:spPr>
        <p:txBody>
          <a:bodyPr>
            <a:normAutofit/>
          </a:bodyPr>
          <a:lstStyle/>
          <a:p>
            <a:r>
              <a:rPr lang="en-US" sz="2000"/>
              <a:t>Some content on the left.</a:t>
            </a:r>
          </a:p>
          <a:p>
            <a:pPr marL="0" indent="0">
              <a:buNone/>
            </a:pPr>
            <a:endParaRPr lang="en-US" sz="200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F16A8D4-FE87-4604-88B2-394B5D1EB4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1" y="1412488"/>
            <a:ext cx="0" cy="3657600"/>
          </a:xfrm>
          <a:prstGeom prst="line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>
          <a:xfrm>
            <a:off x="8451604" y="1412489"/>
            <a:ext cx="3197701" cy="4363844"/>
          </a:xfrm>
        </p:spPr>
        <p:txBody>
          <a:bodyPr>
            <a:normAutofit/>
          </a:bodyPr>
          <a:lstStyle/>
          <a:p>
            <a:r>
              <a:rPr lang="en-US" sz="2000"/>
              <a:t>Some content on the right.</a:t>
            </a:r>
          </a:p>
        </p:txBody>
      </p:sp>
    </p:spTree>
    <p:extLst>
      <p:ext uri="{BB962C8B-B14F-4D97-AF65-F5344CB8AC3E}">
        <p14:creationId xmlns:p14="http://schemas.microsoft.com/office/powerpoint/2010/main" val="13246211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</Words>
  <Application>Microsoft Office PowerPoint</Application>
  <PresentationFormat>Widescreen</PresentationFormat>
  <Paragraphs>15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</dc:title>
  <dc:creator>Jesse Rosenthal</dc:creator>
  <cp:lastModifiedBy>Chéyo Jiménez</cp:lastModifiedBy>
  <cp:revision>7</cp:revision>
  <dcterms:created xsi:type="dcterms:W3CDTF">2017-06-05T14:10:58Z</dcterms:created>
  <dcterms:modified xsi:type="dcterms:W3CDTF">2021-11-07T21:02:14Z</dcterms:modified>
</cp:coreProperties>
</file>